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9" r:id="rId6"/>
    <p:sldId id="262" r:id="rId7"/>
    <p:sldId id="270" r:id="rId8"/>
    <p:sldId id="264" r:id="rId9"/>
    <p:sldId id="271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3" r:id="rId28"/>
    <p:sldId id="294" r:id="rId29"/>
    <p:sldId id="295" r:id="rId30"/>
    <p:sldId id="291" r:id="rId31"/>
    <p:sldId id="292" r:id="rId32"/>
    <p:sldId id="296" r:id="rId33"/>
    <p:sldId id="298" r:id="rId34"/>
    <p:sldId id="297" r:id="rId35"/>
    <p:sldId id="300" r:id="rId36"/>
    <p:sldId id="302" r:id="rId37"/>
    <p:sldId id="299" r:id="rId38"/>
    <p:sldId id="301" r:id="rId39"/>
    <p:sldId id="303" r:id="rId40"/>
    <p:sldId id="306" r:id="rId41"/>
    <p:sldId id="304" r:id="rId42"/>
    <p:sldId id="307" r:id="rId43"/>
    <p:sldId id="305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21" r:id="rId55"/>
    <p:sldId id="322" r:id="rId56"/>
    <p:sldId id="324" r:id="rId57"/>
  </p:sldIdLst>
  <p:sldSz cx="12192000" cy="6858000"/>
  <p:notesSz cx="6858000" cy="9144000"/>
  <p:defaultTextStyle>
    <a:defPPr>
      <a:defRPr lang="de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14"/>
    <p:restoredTop sz="97872"/>
  </p:normalViewPr>
  <p:slideViewPr>
    <p:cSldViewPr snapToGrid="0">
      <p:cViewPr varScale="1">
        <p:scale>
          <a:sx n="222" d="100"/>
          <a:sy n="222" d="100"/>
        </p:scale>
        <p:origin x="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4DFDA-EB36-0E57-917D-28B23E8CB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F9307D-9DEE-1BE4-BB5E-F59F7F8F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BD630B-A896-3D64-3A37-7CA54A12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558F02-3F7F-4BB1-40F6-2F1AFB0D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1E454C-D13E-9211-6823-2B597176B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0016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3AD781-2116-EDEB-5F4D-DB9C049A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035FA6-96C4-BD01-028C-2529EC2C8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9AC6A1-4831-2332-4044-886EA457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3DD6F8-E915-393C-0AC3-6D244A4C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CC0F90-647B-E3D1-2E46-92E988A0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91185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25C80-01A3-3EDC-3AEC-8AB990B3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27441-D9DA-F6B5-9860-860C7AB01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2111C7-E2CD-293F-EE4D-C1290EE64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AE5EE8-47F2-01CF-6002-F1D2B8C7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4734F9-4D90-7FB4-965A-C582E91D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4890EA-EDCC-52A4-23B3-7897AF75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3922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47273-1E54-61DC-1FD0-2622389C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CBDD94-D4EA-A1C6-9F8C-5F750F08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DCD9BA-A1A5-8E67-5770-127F644A0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20181D-8397-651B-5B5A-1373F13D0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7E6C2D-D7BA-0F82-ADA7-D9D44378D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1EB2D8-ACB7-8786-3226-B6EF5C5A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560BCA5-EB41-B294-CB2A-5ED196D9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B28DDC-E134-1626-073C-DEF20A88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541764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C32D7-436C-24DB-AE73-FB9ADC2A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DD5A0B-4734-25F2-8D6F-26416023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7FBA6-08E3-7E5E-A8F3-650073E43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1F266-6A59-E750-E01A-696564CC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07816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9E6E1-5DEA-862A-FE13-EA4A0522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07B5B4-81DC-2658-6927-4A31710C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3E5DDC-CBA9-0094-8559-0ECA7B5A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24515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38C73-D367-805A-28B7-A8B4A7F5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DBB04D-CBFD-3260-507C-1328990C3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D04C0A-B11A-911D-8BD9-21C25F865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C5E2E6-7D30-4454-53CF-5A798B3B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684A4F-281F-83F6-8662-F60B1246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985D42-6E9A-B79A-7B57-116D2291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01933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FC263-183E-70CF-B7C7-C3A8803E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28033E4-CDBB-6F84-6E75-D66ECDE74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F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E09A5D-4B8C-3827-8BDA-4720E9DD6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FE21AB-DC2C-250D-4F1A-44ABE257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80F22C-E4C4-D8D3-35DB-35D13536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FCEC9E-D1C1-E9A2-B46C-19512424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749266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1BD05-0AF8-E01D-CB0F-073D99BC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B6DB52-6B10-CAA5-6CFE-EE08D5311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92944E-1324-90BD-C78D-D0E860FE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859416-AE84-455D-B939-F3CA5475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097B87-E2FB-60DC-82D5-D8D24060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826722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F22F79E-6A80-1725-47FE-4EAE0E240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DA68A6-74EE-1036-0BE9-0BDCF6940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8E024A-1EBE-01C2-DCF5-8B5E9F19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9D482F-78AA-F042-BC92-BA9BB966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6618AC-D789-A94B-25B9-4B25833E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93985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614CA50-A80E-4079-1974-15B157671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11" y="3858566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DCDF570-9107-5A62-A403-A67746676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68" y="2602973"/>
            <a:ext cx="2088191" cy="15540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D387B2-C37D-9B7D-EF1D-88F69919C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49" y="4056706"/>
            <a:ext cx="1909992" cy="23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4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E19DB2-41E3-A1A9-953F-89D222EDD4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30" y="2813045"/>
            <a:ext cx="2088191" cy="15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0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CE041F-0D6E-189E-5601-F353901385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77" y="3887774"/>
            <a:ext cx="1818985" cy="25091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DD0AF5-8998-14A5-5BC7-C895DE5124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57" y="2193513"/>
            <a:ext cx="2276588" cy="1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D111640-47AB-4512-610E-94288FC45F5E}"/>
              </a:ext>
            </a:extLst>
          </p:cNvPr>
          <p:cNvSpPr/>
          <p:nvPr userDrawn="1"/>
        </p:nvSpPr>
        <p:spPr>
          <a:xfrm>
            <a:off x="16704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64ABF-0DA3-C54A-39B6-C37146690D01}"/>
              </a:ext>
            </a:extLst>
          </p:cNvPr>
          <p:cNvSpPr/>
          <p:nvPr userDrawn="1"/>
        </p:nvSpPr>
        <p:spPr>
          <a:xfrm>
            <a:off x="214676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39E562F-8B3F-37A2-044D-874ED2200E1B}"/>
              </a:ext>
            </a:extLst>
          </p:cNvPr>
          <p:cNvSpPr/>
          <p:nvPr userDrawn="1"/>
        </p:nvSpPr>
        <p:spPr>
          <a:xfrm>
            <a:off x="4126473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992D22-7D8C-DE8E-530A-8D5B95EEC388}"/>
              </a:ext>
            </a:extLst>
          </p:cNvPr>
          <p:cNvSpPr/>
          <p:nvPr userDrawn="1"/>
        </p:nvSpPr>
        <p:spPr>
          <a:xfrm>
            <a:off x="6102858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07E6CDF-D6DE-1FBE-5327-220ADE2936CA}"/>
              </a:ext>
            </a:extLst>
          </p:cNvPr>
          <p:cNvSpPr/>
          <p:nvPr userDrawn="1"/>
        </p:nvSpPr>
        <p:spPr>
          <a:xfrm>
            <a:off x="16704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005D63-9260-22D1-F1C0-687DC94BD9EA}"/>
              </a:ext>
            </a:extLst>
          </p:cNvPr>
          <p:cNvSpPr/>
          <p:nvPr userDrawn="1"/>
        </p:nvSpPr>
        <p:spPr>
          <a:xfrm>
            <a:off x="214676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CA86D-B220-160F-AD10-270925C05C77}"/>
              </a:ext>
            </a:extLst>
          </p:cNvPr>
          <p:cNvSpPr/>
          <p:nvPr userDrawn="1"/>
        </p:nvSpPr>
        <p:spPr>
          <a:xfrm>
            <a:off x="4126473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FA5C373-9D36-919E-15AC-BFC7939414F6}"/>
              </a:ext>
            </a:extLst>
          </p:cNvPr>
          <p:cNvSpPr/>
          <p:nvPr userDrawn="1"/>
        </p:nvSpPr>
        <p:spPr>
          <a:xfrm>
            <a:off x="6102858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DD2ACCD-5D45-1B07-A185-E263C65963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90" y="6092062"/>
            <a:ext cx="667776" cy="66777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E70C196-9C8E-8F45-FFAB-9C33D122BC47}"/>
              </a:ext>
            </a:extLst>
          </p:cNvPr>
          <p:cNvSpPr/>
          <p:nvPr userDrawn="1"/>
        </p:nvSpPr>
        <p:spPr>
          <a:xfrm>
            <a:off x="8085897" y="432047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E52F241-B4D8-A240-A825-C33E4965E20E}"/>
              </a:ext>
            </a:extLst>
          </p:cNvPr>
          <p:cNvSpPr/>
          <p:nvPr userDrawn="1"/>
        </p:nvSpPr>
        <p:spPr>
          <a:xfrm>
            <a:off x="8085897" y="3428999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F45D5D0-B0F3-6E5A-3A71-DD50C17505D9}"/>
              </a:ext>
            </a:extLst>
          </p:cNvPr>
          <p:cNvSpPr/>
          <p:nvPr userDrawn="1"/>
        </p:nvSpPr>
        <p:spPr>
          <a:xfrm>
            <a:off x="10065609" y="432046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9125C2C-65E5-B9D1-E395-24084CC7F9B0}"/>
              </a:ext>
            </a:extLst>
          </p:cNvPr>
          <p:cNvSpPr/>
          <p:nvPr userDrawn="1"/>
        </p:nvSpPr>
        <p:spPr>
          <a:xfrm>
            <a:off x="10065609" y="342899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3F6032F-8666-476C-32B5-F0A1C738B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11" y="6262987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01FDA5-BC81-D38C-2131-BCD34441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14/04/2025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AD98D4-42D5-06EE-1F6C-0D404721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6E494-3FC0-EBD3-EAE1-433F77E2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DD1645A-B481-1A1E-E0B1-06761588D1EB}"/>
              </a:ext>
            </a:extLst>
          </p:cNvPr>
          <p:cNvSpPr/>
          <p:nvPr userDrawn="1"/>
        </p:nvSpPr>
        <p:spPr>
          <a:xfrm>
            <a:off x="-36512" y="-97766"/>
            <a:ext cx="12228512" cy="7121303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C2D5A-FB1F-7A06-B240-04C4E7BB3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83" y="3108065"/>
            <a:ext cx="3608514" cy="25655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55FE6D-47C5-98EF-8E05-1FF817B35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54" y="5773983"/>
            <a:ext cx="2019944" cy="13622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A0AA76-E007-5754-E7FD-A9227D8F2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33" y="3022096"/>
            <a:ext cx="2256180" cy="284474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2195D8B-345A-9490-FE7F-D8DACBB9D047}"/>
              </a:ext>
            </a:extLst>
          </p:cNvPr>
          <p:cNvSpPr/>
          <p:nvPr userDrawn="1"/>
        </p:nvSpPr>
        <p:spPr>
          <a:xfrm>
            <a:off x="10519835" y="273969"/>
            <a:ext cx="1678832" cy="576064"/>
          </a:xfrm>
          <a:prstGeom prst="rect">
            <a:avLst/>
          </a:prstGeom>
          <a:solidFill>
            <a:srgbClr val="FB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01325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39729E-5F02-149A-24EC-1B025EAA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761377-1067-EE4D-35A3-27427F8C6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A65BFC-04CA-7F38-CE24-62A4B78E5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427CA9-60ED-CF44-8D1B-D7C5AC50B143}" type="datetimeFigureOut">
              <a:rPr lang="de-FR" smtClean="0"/>
              <a:t>11/04/2025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A3C406-A941-DA66-9943-728CE2CDC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2A39CC-07E2-3A83-53C6-44C2A1BE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78232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2" r:id="rId5"/>
    <p:sldLayoutId id="2147483663" r:id="rId6"/>
    <p:sldLayoutId id="2147483660" r:id="rId7"/>
    <p:sldLayoutId id="2147483661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11.jp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EB67036-BF49-3A4C-3C5D-668CF5D563E6}"/>
              </a:ext>
            </a:extLst>
          </p:cNvPr>
          <p:cNvSpPr txBox="1">
            <a:spLocks/>
          </p:cNvSpPr>
          <p:nvPr/>
        </p:nvSpPr>
        <p:spPr>
          <a:xfrm>
            <a:off x="1827862" y="924037"/>
            <a:ext cx="8499764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500" b="1" dirty="0">
                <a:latin typeface="Myriad Pro Light" panose="020B0403030403020204" pitchFamily="34" charset="0"/>
              </a:rPr>
              <a:t>Ein Sommertag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5B5AB4B-5F5C-9FD3-123D-E64B7DFECAB2}"/>
              </a:ext>
            </a:extLst>
          </p:cNvPr>
          <p:cNvSpPr txBox="1">
            <a:spLocks/>
          </p:cNvSpPr>
          <p:nvPr/>
        </p:nvSpPr>
        <p:spPr>
          <a:xfrm>
            <a:off x="10519835" y="79834"/>
            <a:ext cx="1499320" cy="9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Myriad Pro" panose="020B0503030403020204" pitchFamily="34" charset="0"/>
              </a:rPr>
              <a:t>Ab 6 Jahren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3CEDE9-94AA-E517-FE53-05498A310DAC}"/>
              </a:ext>
            </a:extLst>
          </p:cNvPr>
          <p:cNvSpPr txBox="1">
            <a:spLocks/>
          </p:cNvSpPr>
          <p:nvPr/>
        </p:nvSpPr>
        <p:spPr>
          <a:xfrm>
            <a:off x="4371291" y="4143737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rgbClr val="940815"/>
                </a:solidFill>
                <a:latin typeface="Myriad Pro" panose="020B0503030403020204" pitchFamily="34" charset="0"/>
                <a:ea typeface="HanziPen SC" panose="03000300000000000000" pitchFamily="66" charset="-122"/>
              </a:rPr>
              <a:t>Ein Hörspiel</a:t>
            </a:r>
          </a:p>
        </p:txBody>
      </p:sp>
    </p:spTree>
    <p:extLst>
      <p:ext uri="{BB962C8B-B14F-4D97-AF65-F5344CB8AC3E}">
        <p14:creationId xmlns:p14="http://schemas.microsoft.com/office/powerpoint/2010/main" val="314070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562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Heute werden es 36 Grad.</a:t>
            </a:r>
            <a:endParaRPr lang="de-DE" sz="4000" i="1" dirty="0"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9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(angestrengt) 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Puuuuuuuuh</a:t>
            </a:r>
            <a:r>
              <a:rPr lang="de-DE" sz="4000" dirty="0">
                <a:latin typeface="Myriad Pro" panose="020B05030304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782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79123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perfekter Tag für einen Schwimmbadbesuch.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347640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(freudig) 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Juhuuuuu</a:t>
            </a:r>
            <a:r>
              <a:rPr lang="de-DE" sz="4000" dirty="0">
                <a:latin typeface="Myriad Pro" panose="020B05030304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8503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Schnell! Lasst uns die Badetasche packen!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68909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366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Dinge, die man zum Baden braucht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(2 Kinder zählen Material auf,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z.B. Badehose und Badeanzug,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Taucherbrille, Handtuch …)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CE47850-8999-F945-FFBC-380EB753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208" y="2404185"/>
            <a:ext cx="1087582" cy="10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87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Reißverschluss schließen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(Reißverschluss einer Tasche schließen)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73A3F68-399A-322F-67C2-35440E5E6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249" y="2451373"/>
            <a:ext cx="1062843" cy="1062843"/>
          </a:xfrm>
          <a:prstGeom prst="rect">
            <a:avLst/>
          </a:prstGeom>
        </p:spPr>
      </p:pic>
      <p:pic>
        <p:nvPicPr>
          <p:cNvPr id="13" name="Grafik 12" descr="Ein Bild, das Zubehör, Geldbörse, Hellbraun, Geldbeutel enthält.&#10;&#10;Automatisch generierte Beschreibung">
            <a:extLst>
              <a:ext uri="{FF2B5EF4-FFF2-40B4-BE49-F238E27FC236}">
                <a16:creationId xmlns:a16="http://schemas.microsoft.com/office/drawing/2014/main" id="{1C4A074A-0CE5-B802-3C15-DB454E89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518" y="-897559"/>
            <a:ext cx="3653873" cy="36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8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42900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Natürlich wird auch noch der Picknickkorb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mit leckerem Essen und kühlen Getränken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gefüllt.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91735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 ist nicht weit zum Schwimmbad.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208353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0443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Manche gehen zu Fuß von zuhause aus,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andere mit dem Fahrrad.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0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45A8C5B6-B1C0-0311-F21D-64F0A00EC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6" y="4290549"/>
            <a:ext cx="2351429" cy="1922552"/>
          </a:xfrm>
          <a:prstGeom prst="rect">
            <a:avLst/>
          </a:prstGeom>
        </p:spPr>
      </p:pic>
      <p:pic>
        <p:nvPicPr>
          <p:cNvPr id="12" name="Grafik 11" descr="Ein Bild, das Zylinder enthält.&#10;&#10;Automatisch generierte Beschreibung">
            <a:extLst>
              <a:ext uri="{FF2B5EF4-FFF2-40B4-BE49-F238E27FC236}">
                <a16:creationId xmlns:a16="http://schemas.microsoft.com/office/drawing/2014/main" id="{4D770CA3-AC65-8AF2-0E74-025F9796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345" y="1229112"/>
            <a:ext cx="2191042" cy="2191042"/>
          </a:xfrm>
          <a:prstGeom prst="rect">
            <a:avLst/>
          </a:prstGeom>
        </p:spPr>
      </p:pic>
      <p:pic>
        <p:nvPicPr>
          <p:cNvPr id="13" name="Grafik 12" descr="Ein Bild, das Box, Plastik, Behälter, Blau enthält.&#10;&#10;Automatisch generierte Beschreibung">
            <a:extLst>
              <a:ext uri="{FF2B5EF4-FFF2-40B4-BE49-F238E27FC236}">
                <a16:creationId xmlns:a16="http://schemas.microsoft.com/office/drawing/2014/main" id="{1ECF3AB8-DD4A-258C-CD1A-08E526964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393" y="2152675"/>
            <a:ext cx="2552649" cy="2552649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998AF97B-DDCC-F52A-28DE-BCC796B9A410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latin typeface="Myriad Pro Light" panose="020B0403030403020204" pitchFamily="34" charset="0"/>
              </a:rPr>
              <a:t>Benötigte Geräusche</a:t>
            </a:r>
          </a:p>
        </p:txBody>
      </p:sp>
      <p:pic>
        <p:nvPicPr>
          <p:cNvPr id="16" name="Grafik 15" descr="Ein Bild, das Uhr, Wanduhr, Zeit, Quarzuhr enthält.&#10;&#10;Automatisch generierte Beschreibung">
            <a:extLst>
              <a:ext uri="{FF2B5EF4-FFF2-40B4-BE49-F238E27FC236}">
                <a16:creationId xmlns:a16="http://schemas.microsoft.com/office/drawing/2014/main" id="{B360A68E-F4B2-5387-E730-E95F0006C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3" y="1606175"/>
            <a:ext cx="2602503" cy="2602503"/>
          </a:xfrm>
          <a:prstGeom prst="rect">
            <a:avLst/>
          </a:prstGeom>
        </p:spPr>
      </p:pic>
      <p:pic>
        <p:nvPicPr>
          <p:cNvPr id="19" name="Grafik 18" descr="Ein Bild, das Vogel, Tierfigur, Kunst enthält.&#10;&#10;Automatisch generierte Beschreibung">
            <a:extLst>
              <a:ext uri="{FF2B5EF4-FFF2-40B4-BE49-F238E27FC236}">
                <a16:creationId xmlns:a16="http://schemas.microsoft.com/office/drawing/2014/main" id="{ACF3EB9A-438A-17B3-48DA-46A513CB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8976" y="810287"/>
            <a:ext cx="1801483" cy="1801483"/>
          </a:xfrm>
          <a:prstGeom prst="rect">
            <a:avLst/>
          </a:prstGeom>
        </p:spPr>
      </p:pic>
      <p:pic>
        <p:nvPicPr>
          <p:cNvPr id="25" name="Grafik 24" descr="Ein Bild, das Papier, Veröffentlichung, Text, Buch enthält.&#10;&#10;Automatisch generierte Beschreibung">
            <a:extLst>
              <a:ext uri="{FF2B5EF4-FFF2-40B4-BE49-F238E27FC236}">
                <a16:creationId xmlns:a16="http://schemas.microsoft.com/office/drawing/2014/main" id="{75F2D4E6-A0FA-DE0D-5412-C089E044E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789" y="1524304"/>
            <a:ext cx="2245743" cy="2245743"/>
          </a:xfrm>
          <a:prstGeom prst="rect">
            <a:avLst/>
          </a:prstGeom>
        </p:spPr>
      </p:pic>
      <p:pic>
        <p:nvPicPr>
          <p:cNvPr id="27" name="Grafik 26" descr="Ein Bild, das Zubehör, Geldbörse, Hellbraun, Geldbeutel enthält.&#10;&#10;Automatisch generierte Beschreibung">
            <a:extLst>
              <a:ext uri="{FF2B5EF4-FFF2-40B4-BE49-F238E27FC236}">
                <a16:creationId xmlns:a16="http://schemas.microsoft.com/office/drawing/2014/main" id="{BD8C0ACB-9D52-37FF-52A9-9BDB2F0FD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946" y="3279351"/>
            <a:ext cx="3366925" cy="3366925"/>
          </a:xfrm>
          <a:prstGeom prst="rect">
            <a:avLst/>
          </a:prstGeom>
        </p:spPr>
      </p:pic>
      <p:pic>
        <p:nvPicPr>
          <p:cNvPr id="29" name="Grafik 28" descr="Ein Bild, das Bike, Reifen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0FA205D3-FCB9-C4AD-56CE-48C80B88A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8144" y="4030397"/>
            <a:ext cx="2172068" cy="2172068"/>
          </a:xfrm>
          <a:prstGeom prst="rect">
            <a:avLst/>
          </a:prstGeom>
        </p:spPr>
      </p:pic>
      <p:pic>
        <p:nvPicPr>
          <p:cNvPr id="31" name="Grafik 30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5D967206-350A-66BD-41B7-ACF643A89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083" y="3337860"/>
            <a:ext cx="2706890" cy="2706890"/>
          </a:xfrm>
          <a:prstGeom prst="rect">
            <a:avLst/>
          </a:prstGeom>
        </p:spPr>
      </p:pic>
      <p:pic>
        <p:nvPicPr>
          <p:cNvPr id="32" name="Grafik 31" descr="Ein Bild, das Ball, Kugel, Astronomisches Objekt, rot enthält.&#10;&#10;Automatisch generierte Beschreibung">
            <a:extLst>
              <a:ext uri="{FF2B5EF4-FFF2-40B4-BE49-F238E27FC236}">
                <a16:creationId xmlns:a16="http://schemas.microsoft.com/office/drawing/2014/main" id="{08B4A7D9-5508-80A3-B6D6-3B7052851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6441" y="1473342"/>
            <a:ext cx="2296705" cy="22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4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Laufgeräusche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5470197-703E-8D23-72E2-1F71B530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906" y="2349327"/>
            <a:ext cx="1277587" cy="127758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360CC9B-C33D-A772-7665-96DBDD9AE8A3}"/>
              </a:ext>
            </a:extLst>
          </p:cNvPr>
          <p:cNvSpPr txBox="1">
            <a:spLocks/>
          </p:cNvSpPr>
          <p:nvPr/>
        </p:nvSpPr>
        <p:spPr>
          <a:xfrm>
            <a:off x="590849" y="32136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25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Fahrradklingel und Fahrradgeräusche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60CC9B-C33D-A772-7665-96DBDD9AE8A3}"/>
              </a:ext>
            </a:extLst>
          </p:cNvPr>
          <p:cNvSpPr txBox="1">
            <a:spLocks/>
          </p:cNvSpPr>
          <p:nvPr/>
        </p:nvSpPr>
        <p:spPr>
          <a:xfrm>
            <a:off x="590849" y="32136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7E750B5-29B8-393B-F67E-FBDD5370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705" y="2269102"/>
            <a:ext cx="1468728" cy="1468728"/>
          </a:xfrm>
          <a:prstGeom prst="rect">
            <a:avLst/>
          </a:prstGeom>
        </p:spPr>
      </p:pic>
      <p:pic>
        <p:nvPicPr>
          <p:cNvPr id="13" name="Grafik 12" descr="Ein Bild, das Bike, Reifen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2E055D9A-8C96-7FEB-31C6-7B065122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78" y="16533"/>
            <a:ext cx="2404759" cy="24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4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75378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Alle Kinder sind im Schwimmbad angekommen.</a:t>
            </a:r>
            <a:endParaRPr lang="de-DE" sz="4000" i="1" dirty="0"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94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Am Eingang hört man schon das Plätschern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des Wassers und spielende Kinder.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3892193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700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Plätschern im Wasser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(In Schüssel mit Wasser plätschern)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749460A-D58D-583D-0EC2-E0530EC180AC}"/>
              </a:ext>
            </a:extLst>
          </p:cNvPr>
          <p:cNvSpPr txBox="1">
            <a:spLocks/>
          </p:cNvSpPr>
          <p:nvPr/>
        </p:nvSpPr>
        <p:spPr>
          <a:xfrm>
            <a:off x="438449" y="459709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Kinder lachen </a:t>
            </a:r>
            <a:r>
              <a:rPr lang="de-DE" sz="4000" i="1" dirty="0">
                <a:latin typeface="Myriad Pro" panose="020B0503030403020204" pitchFamily="34" charset="0"/>
              </a:rPr>
              <a:t>(alle)</a:t>
            </a:r>
            <a:br>
              <a:rPr lang="de-DE" sz="4000" i="1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(Lachen ist fern – Abstand zum Mikro lassen!)</a:t>
            </a:r>
          </a:p>
        </p:txBody>
      </p:sp>
      <p:pic>
        <p:nvPicPr>
          <p:cNvPr id="12" name="Grafik 1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201365D-2057-C7C5-08F5-272DC24C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140" y="2450213"/>
            <a:ext cx="1024301" cy="1024301"/>
          </a:xfrm>
          <a:prstGeom prst="rect">
            <a:avLst/>
          </a:prstGeom>
        </p:spPr>
      </p:pic>
      <p:pic>
        <p:nvPicPr>
          <p:cNvPr id="14" name="Grafik 13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C7ADE254-8480-8CEA-D46C-50033360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94" y="-553174"/>
            <a:ext cx="3308908" cy="33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2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Schnell ziehen alle ihre Badesachen an.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540364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6316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Und jetzt nichts wie ab ins Wasser!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424340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94287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Sprung im Wasser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(Einmal in eine große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Wasserschüssel schlagen)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0FC98AA6-79DB-B969-9C57-70B9BFD9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358" y="2304939"/>
            <a:ext cx="1281748" cy="1281748"/>
          </a:xfrm>
          <a:prstGeom prst="rect">
            <a:avLst/>
          </a:prstGeom>
        </p:spPr>
      </p:pic>
      <p:pic>
        <p:nvPicPr>
          <p:cNvPr id="13" name="Grafik 12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E43A98E6-4550-8435-4E6B-3835583C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94" y="-553174"/>
            <a:ext cx="3308908" cy="33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8" y="263182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Plätschern im Wasser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(In Schüssel mit Wasser plätschern)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749460A-D58D-583D-0EC2-E0530EC180AC}"/>
              </a:ext>
            </a:extLst>
          </p:cNvPr>
          <p:cNvSpPr txBox="1">
            <a:spLocks/>
          </p:cNvSpPr>
          <p:nvPr/>
        </p:nvSpPr>
        <p:spPr>
          <a:xfrm>
            <a:off x="438448" y="415332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Kinder lachen </a:t>
            </a:r>
            <a:r>
              <a:rPr lang="de-DE" sz="4000" i="1" dirty="0">
                <a:latin typeface="Myriad Pro" panose="020B0503030403020204" pitchFamily="34" charset="0"/>
              </a:rPr>
              <a:t>(alle)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(Lachen ist nahe – Nahe ans Mikro gehen!)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6A4A457-79C3-7E43-338F-FA91A4525DE1}"/>
              </a:ext>
            </a:extLst>
          </p:cNvPr>
          <p:cNvSpPr txBox="1">
            <a:spLocks/>
          </p:cNvSpPr>
          <p:nvPr/>
        </p:nvSpPr>
        <p:spPr>
          <a:xfrm>
            <a:off x="438448" y="509337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Kunststoff-Ball werfen und fangen</a:t>
            </a: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Grafik 1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96C569C-3281-5CD9-A406-E072BF16F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512" y="2388922"/>
            <a:ext cx="1117603" cy="1117603"/>
          </a:xfrm>
          <a:prstGeom prst="rect">
            <a:avLst/>
          </a:prstGeom>
        </p:spPr>
      </p:pic>
      <p:pic>
        <p:nvPicPr>
          <p:cNvPr id="14" name="Grafik 13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4BDFB1DF-5E08-C542-8A6E-ACD611942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364" y="166224"/>
            <a:ext cx="2408831" cy="2408831"/>
          </a:xfrm>
          <a:prstGeom prst="rect">
            <a:avLst/>
          </a:prstGeom>
        </p:spPr>
      </p:pic>
      <p:pic>
        <p:nvPicPr>
          <p:cNvPr id="15" name="Grafik 14" descr="Ein Bild, das Ball, Kugel, Astronomisches Objekt, rot enthält.&#10;&#10;Automatisch generierte Beschreibung">
            <a:extLst>
              <a:ext uri="{FF2B5EF4-FFF2-40B4-BE49-F238E27FC236}">
                <a16:creationId xmlns:a16="http://schemas.microsoft.com/office/drawing/2014/main" id="{D50FAA8F-BA1E-74A6-CD35-9CBA440A0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213" y="166224"/>
            <a:ext cx="2005421" cy="20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56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(freudig)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Los! Lasst uns rutschen gehen!</a:t>
            </a:r>
          </a:p>
        </p:txBody>
      </p:sp>
    </p:spTree>
    <p:extLst>
      <p:ext uri="{BB962C8B-B14F-4D97-AF65-F5344CB8AC3E}">
        <p14:creationId xmlns:p14="http://schemas.microsoft.com/office/powerpoint/2010/main" val="69217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 ist Sommer. Die Sonne scheint.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268088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Nach dem Rutschen machen die Kinder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eine Pause.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1424249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0443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Gemütlich packen sie ihr Picknick aus.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81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562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Das haben sie sich wirklich verdient.</a:t>
            </a:r>
            <a:endParaRPr lang="de-DE" sz="4000" i="1" dirty="0"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1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8" y="335644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Schmatzen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Geräusche machen)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6FE380E-2C04-69BA-1D25-81517A4D8A7F}"/>
              </a:ext>
            </a:extLst>
          </p:cNvPr>
          <p:cNvSpPr txBox="1">
            <a:spLocks/>
          </p:cNvSpPr>
          <p:nvPr/>
        </p:nvSpPr>
        <p:spPr>
          <a:xfrm>
            <a:off x="438448" y="50431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Essen auspacken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(Alufolie manipulieren/Brotdose öffnen)</a:t>
            </a:r>
          </a:p>
        </p:txBody>
      </p:sp>
      <p:pic>
        <p:nvPicPr>
          <p:cNvPr id="8" name="Grafik 7" descr="Ein Bild, das Zylinder enthält.&#10;&#10;Automatisch generierte Beschreibung">
            <a:extLst>
              <a:ext uri="{FF2B5EF4-FFF2-40B4-BE49-F238E27FC236}">
                <a16:creationId xmlns:a16="http://schemas.microsoft.com/office/drawing/2014/main" id="{A79EEEB3-9CE3-E90C-1E83-A978D466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83" y="-824872"/>
            <a:ext cx="3199356" cy="3199356"/>
          </a:xfrm>
          <a:prstGeom prst="rect">
            <a:avLst/>
          </a:prstGeom>
        </p:spPr>
      </p:pic>
      <p:pic>
        <p:nvPicPr>
          <p:cNvPr id="15" name="Grafik 1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951AB4E-E993-FDC7-34BD-F0938F11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443" y="2496212"/>
            <a:ext cx="988290" cy="988290"/>
          </a:xfrm>
          <a:prstGeom prst="rect">
            <a:avLst/>
          </a:prstGeom>
        </p:spPr>
      </p:pic>
      <p:pic>
        <p:nvPicPr>
          <p:cNvPr id="18" name="Grafik 17" descr="Ein Bild, das Box, Plastik, Behälter, Blau enthält.&#10;&#10;Automatisch generierte Beschreibung">
            <a:extLst>
              <a:ext uri="{FF2B5EF4-FFF2-40B4-BE49-F238E27FC236}">
                <a16:creationId xmlns:a16="http://schemas.microsoft.com/office/drawing/2014/main" id="{79E1F07D-4A23-3D28-C176-A80E1C30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77" y="-645426"/>
            <a:ext cx="2881068" cy="288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0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Oh! Und jetzt noch schnell ein Eis!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367961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Doch welche Sorte sollen die Kinder nehmen?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Es gibt so viele!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456919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366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Eissorten aufzählen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(2 Kinder zählen Eissorten auf,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z.B. Vanille, Schokolade, </a:t>
            </a:r>
            <a:r>
              <a:rPr lang="de-DE" sz="4000" i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Erdbeer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…)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12F76C3-65EB-9F25-1E72-F3EF1696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9" y="2395017"/>
            <a:ext cx="1181416" cy="11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0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8" y="361194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Schlürf- und Eis-Schleckgeräusche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F886708-8036-3364-2CFD-99B424CB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773" y="2449479"/>
            <a:ext cx="1025035" cy="10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3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6316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Mit vollem Bauch legen sich alle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auf ihre Picknickdecke.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883559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Manche Kinder lesen ein Buch.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235694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3571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Vögel zwitschern.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50685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77593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Buch laut umblättern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F4B1F93-7BCE-D0D1-0C12-D1CAEDB8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818" y="2445613"/>
            <a:ext cx="1118926" cy="1118926"/>
          </a:xfrm>
          <a:prstGeom prst="rect">
            <a:avLst/>
          </a:prstGeom>
        </p:spPr>
      </p:pic>
      <p:pic>
        <p:nvPicPr>
          <p:cNvPr id="13" name="Grafik 12" descr="Ein Bild, das Papier, Veröffentlichung, Text, Buch enthält.&#10;&#10;Automatisch generierte Beschreibung">
            <a:extLst>
              <a:ext uri="{FF2B5EF4-FFF2-40B4-BE49-F238E27FC236}">
                <a16:creationId xmlns:a16="http://schemas.microsoft.com/office/drawing/2014/main" id="{31DDAA71-3E46-04E5-F2F4-FC299347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62" y="-861703"/>
            <a:ext cx="3711562" cy="37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9759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Andere entspannen und schließen die Augen.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21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77593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Schnarchgeräusche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machen)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3C399C9-A570-CBF5-6D3B-8DCA7E30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643" y="1760010"/>
            <a:ext cx="2429184" cy="24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1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562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Der Nachmittag vergeht wie im Flug.</a:t>
            </a:r>
            <a:endParaRPr lang="de-DE" sz="4000" i="1" dirty="0"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74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77593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Ticken einer Uhr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B44CB5B-5F54-D89E-C862-FE65AB81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188" y="2492817"/>
            <a:ext cx="981697" cy="981697"/>
          </a:xfrm>
          <a:prstGeom prst="rect">
            <a:avLst/>
          </a:prstGeom>
        </p:spPr>
      </p:pic>
      <p:pic>
        <p:nvPicPr>
          <p:cNvPr id="14" name="Grafik 13" descr="Ein Bild, das Uhr, Wanduhr, Zeit, Quarzuhr enthält.&#10;&#10;Automatisch generierte Beschreibung">
            <a:extLst>
              <a:ext uri="{FF2B5EF4-FFF2-40B4-BE49-F238E27FC236}">
                <a16:creationId xmlns:a16="http://schemas.microsoft.com/office/drawing/2014/main" id="{06992C6C-F230-AA5E-AC14-14E29BE8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94" y="-861079"/>
            <a:ext cx="4152181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1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Oh, es ist schon spät!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Zeit, nach Hause zu gehen!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4041033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Kinder packen ihre Sachen zusammen.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1899503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Reißverschluss schließen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(Reißverschluss einer Tasche schließen)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73A3F68-399A-322F-67C2-35440E5E6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522" y="2470848"/>
            <a:ext cx="1062843" cy="1062843"/>
          </a:xfrm>
          <a:prstGeom prst="rect">
            <a:avLst/>
          </a:prstGeom>
        </p:spPr>
      </p:pic>
      <p:pic>
        <p:nvPicPr>
          <p:cNvPr id="7" name="Grafik 6" descr="Ein Bild, das Zubehör, Geldbörse, Hellbraun, Geldbeutel enthält.&#10;&#10;Automatisch generierte Beschreibung">
            <a:extLst>
              <a:ext uri="{FF2B5EF4-FFF2-40B4-BE49-F238E27FC236}">
                <a16:creationId xmlns:a16="http://schemas.microsoft.com/office/drawing/2014/main" id="{8F27070A-D9B5-C64F-CF10-12A908D1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518" y="-897559"/>
            <a:ext cx="3653873" cy="36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17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78935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Und schon machen sich alle auf den Heimweg.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1898011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Wege trennen sich! Bis morgen!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59775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87647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Vogelgezwitscher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oder mit einer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Vogelpfeife nachmachen)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2" name="Grafik 1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8832BD9-1177-71D3-ABF2-7D12112D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49" y="2350302"/>
            <a:ext cx="1139042" cy="1139042"/>
          </a:xfrm>
          <a:prstGeom prst="rect">
            <a:avLst/>
          </a:prstGeom>
        </p:spPr>
      </p:pic>
      <p:pic>
        <p:nvPicPr>
          <p:cNvPr id="13" name="Grafik 12" descr="Ein Bild, das Vogel, Tierfigur, Kunst enthält.&#10;&#10;Automatisch generierte Beschreibung">
            <a:extLst>
              <a:ext uri="{FF2B5EF4-FFF2-40B4-BE49-F238E27FC236}">
                <a16:creationId xmlns:a16="http://schemas.microsoft.com/office/drawing/2014/main" id="{0F6A9800-7F83-0F3E-0E73-4E54CAFB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13" y="-172932"/>
            <a:ext cx="2847057" cy="28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(müde, aber glücklich)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Bis morgen!</a:t>
            </a:r>
          </a:p>
        </p:txBody>
      </p:sp>
    </p:spTree>
    <p:extLst>
      <p:ext uri="{BB962C8B-B14F-4D97-AF65-F5344CB8AC3E}">
        <p14:creationId xmlns:p14="http://schemas.microsoft.com/office/powerpoint/2010/main" val="2298860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Laufgeräusche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5470197-703E-8D23-72E2-1F71B530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520" y="2338644"/>
            <a:ext cx="1277587" cy="127758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360CC9B-C33D-A772-7665-96DBDD9AE8A3}"/>
              </a:ext>
            </a:extLst>
          </p:cNvPr>
          <p:cNvSpPr txBox="1">
            <a:spLocks/>
          </p:cNvSpPr>
          <p:nvPr/>
        </p:nvSpPr>
        <p:spPr>
          <a:xfrm>
            <a:off x="590849" y="32136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00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3369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Fahrradklingel und Fahrradgeräusche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60CC9B-C33D-A772-7665-96DBDD9AE8A3}"/>
              </a:ext>
            </a:extLst>
          </p:cNvPr>
          <p:cNvSpPr txBox="1">
            <a:spLocks/>
          </p:cNvSpPr>
          <p:nvPr/>
        </p:nvSpPr>
        <p:spPr>
          <a:xfrm>
            <a:off x="590849" y="32136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7E750B5-29B8-393B-F67E-FBDD5370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568" y="2312072"/>
            <a:ext cx="1468728" cy="1468728"/>
          </a:xfrm>
          <a:prstGeom prst="rect">
            <a:avLst/>
          </a:prstGeom>
        </p:spPr>
      </p:pic>
      <p:pic>
        <p:nvPicPr>
          <p:cNvPr id="7" name="Grafik 6" descr="Ein Bild, das Bike, Reifen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C5744179-2535-4431-8F1D-05F1D59F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78" y="16533"/>
            <a:ext cx="2404759" cy="24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0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(rufen)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2510185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47B2D2C-5328-7A1E-0AB0-16258F56F6AE}"/>
              </a:ext>
            </a:extLst>
          </p:cNvPr>
          <p:cNvSpPr txBox="1">
            <a:spLocks/>
          </p:cNvSpPr>
          <p:nvPr/>
        </p:nvSpPr>
        <p:spPr>
          <a:xfrm rot="16200000">
            <a:off x="-341571" y="169619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940815"/>
                </a:solidFill>
                <a:latin typeface="Myriad Pro" panose="020B0503030403020204" pitchFamily="34" charset="0"/>
              </a:rPr>
              <a:t>Erzählerkind 1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EAFD702-3EBD-B52A-C305-A71041552793}"/>
              </a:ext>
            </a:extLst>
          </p:cNvPr>
          <p:cNvSpPr txBox="1">
            <a:spLocks/>
          </p:cNvSpPr>
          <p:nvPr/>
        </p:nvSpPr>
        <p:spPr>
          <a:xfrm rot="16200000">
            <a:off x="1638141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Erzählerkind 2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196AA0D-3286-5C2E-2562-71A61CB04CE2}"/>
              </a:ext>
            </a:extLst>
          </p:cNvPr>
          <p:cNvSpPr txBox="1">
            <a:spLocks/>
          </p:cNvSpPr>
          <p:nvPr/>
        </p:nvSpPr>
        <p:spPr>
          <a:xfrm rot="16200000">
            <a:off x="3682193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FC00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FFC000"/>
                </a:solidFill>
              </a:rPr>
              <a:t> 3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7056D13-A397-BB72-28AC-37587A653994}"/>
              </a:ext>
            </a:extLst>
          </p:cNvPr>
          <p:cNvSpPr txBox="1">
            <a:spLocks/>
          </p:cNvSpPr>
          <p:nvPr/>
        </p:nvSpPr>
        <p:spPr>
          <a:xfrm rot="16200000">
            <a:off x="5661905" y="1696190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7030A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7030A0"/>
                </a:solidFill>
              </a:rPr>
              <a:t> 4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C8936702-81AA-7518-56CA-5FDA7E33961D}"/>
              </a:ext>
            </a:extLst>
          </p:cNvPr>
          <p:cNvSpPr txBox="1">
            <a:spLocks/>
          </p:cNvSpPr>
          <p:nvPr/>
        </p:nvSpPr>
        <p:spPr>
          <a:xfrm rot="16200000">
            <a:off x="7645357" y="1696189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FE60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FFE600"/>
                </a:solidFill>
              </a:rPr>
              <a:t> 5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6CF25590-2067-8FEB-E2E2-ECA1F3880C7C}"/>
              </a:ext>
            </a:extLst>
          </p:cNvPr>
          <p:cNvSpPr txBox="1">
            <a:spLocks/>
          </p:cNvSpPr>
          <p:nvPr/>
        </p:nvSpPr>
        <p:spPr>
          <a:xfrm rot="16200000">
            <a:off x="-890611" y="467720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Vogelgezwitscher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087E2A8-7095-1E06-F44E-358DCC95ECB4}"/>
              </a:ext>
            </a:extLst>
          </p:cNvPr>
          <p:cNvSpPr txBox="1">
            <a:spLocks/>
          </p:cNvSpPr>
          <p:nvPr/>
        </p:nvSpPr>
        <p:spPr>
          <a:xfrm rot="16200000">
            <a:off x="1118876" y="469928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Vogelgezwitscher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048C7890-18E0-FB65-FAE6-797DC627A4BE}"/>
              </a:ext>
            </a:extLst>
          </p:cNvPr>
          <p:cNvSpPr txBox="1">
            <a:spLocks/>
          </p:cNvSpPr>
          <p:nvPr/>
        </p:nvSpPr>
        <p:spPr>
          <a:xfrm rot="16200000">
            <a:off x="3089077" y="469314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Biene summt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4E1B596A-3343-FB87-10CB-7D23BF40B5D4}"/>
              </a:ext>
            </a:extLst>
          </p:cNvPr>
          <p:cNvSpPr txBox="1">
            <a:spLocks/>
          </p:cNvSpPr>
          <p:nvPr/>
        </p:nvSpPr>
        <p:spPr>
          <a:xfrm rot="16200000">
            <a:off x="5132311" y="468687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Biene summt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9E3E9734-D547-D8D6-F2A1-5E9414568A69}"/>
              </a:ext>
            </a:extLst>
          </p:cNvPr>
          <p:cNvSpPr txBox="1">
            <a:spLocks/>
          </p:cNvSpPr>
          <p:nvPr/>
        </p:nvSpPr>
        <p:spPr>
          <a:xfrm rot="16200000">
            <a:off x="7076812" y="469928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Windgeräusche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E8A01780-EB55-93A6-B12E-5E54AC265314}"/>
              </a:ext>
            </a:extLst>
          </p:cNvPr>
          <p:cNvSpPr txBox="1">
            <a:spLocks/>
          </p:cNvSpPr>
          <p:nvPr/>
        </p:nvSpPr>
        <p:spPr>
          <a:xfrm rot="16200000">
            <a:off x="9019801" y="469859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Dinge im Rucksack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F91CA2AF-B75E-1E0F-A8EF-5C2EF21AD77D}"/>
              </a:ext>
            </a:extLst>
          </p:cNvPr>
          <p:cNvSpPr txBox="1">
            <a:spLocks/>
          </p:cNvSpPr>
          <p:nvPr/>
        </p:nvSpPr>
        <p:spPr>
          <a:xfrm rot="16200000">
            <a:off x="9666158" y="1690139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6</a:t>
            </a:r>
          </a:p>
        </p:txBody>
      </p:sp>
      <p:pic>
        <p:nvPicPr>
          <p:cNvPr id="28" name="Grafik 2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1BA4376-1471-6779-D1A3-EBEA63DC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79748" y="5135942"/>
            <a:ext cx="875278" cy="875278"/>
          </a:xfrm>
          <a:prstGeom prst="rect">
            <a:avLst/>
          </a:prstGeom>
        </p:spPr>
      </p:pic>
      <p:pic>
        <p:nvPicPr>
          <p:cNvPr id="29" name="Grafik 2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0B5E40A-8C64-6E68-EA13-0E7124C20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02286" y="5135942"/>
            <a:ext cx="875278" cy="875278"/>
          </a:xfrm>
          <a:prstGeom prst="rect">
            <a:avLst/>
          </a:prstGeom>
        </p:spPr>
      </p:pic>
      <p:pic>
        <p:nvPicPr>
          <p:cNvPr id="30" name="Grafik 2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C602548-CA04-9AC4-4E23-6CE9E0E60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36539" y="4492674"/>
            <a:ext cx="903814" cy="903814"/>
          </a:xfrm>
          <a:prstGeom prst="rect">
            <a:avLst/>
          </a:prstGeom>
        </p:spPr>
      </p:pic>
      <p:pic>
        <p:nvPicPr>
          <p:cNvPr id="31" name="Grafik 3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99DE36C-2E14-7602-12A3-4664B60E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51159" y="4472430"/>
            <a:ext cx="903814" cy="903814"/>
          </a:xfrm>
          <a:prstGeom prst="rect">
            <a:avLst/>
          </a:prstGeom>
        </p:spPr>
      </p:pic>
      <p:pic>
        <p:nvPicPr>
          <p:cNvPr id="32" name="Grafik 3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E81E146-806B-B689-A381-515AC734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14757" y="5084046"/>
            <a:ext cx="854855" cy="854855"/>
          </a:xfrm>
          <a:prstGeom prst="rect">
            <a:avLst/>
          </a:prstGeom>
        </p:spPr>
      </p:pic>
      <p:pic>
        <p:nvPicPr>
          <p:cNvPr id="33" name="Grafik 32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7B5C3893-687A-BA6D-B1DB-566917CA6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2852" y="3972364"/>
            <a:ext cx="1223235" cy="1000129"/>
          </a:xfrm>
          <a:prstGeom prst="rect">
            <a:avLst/>
          </a:prstGeom>
        </p:spPr>
      </p:pic>
      <p:pic>
        <p:nvPicPr>
          <p:cNvPr id="34" name="Grafik 3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748FA32-1B35-B5CD-EDDD-31535B5A7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003172" y="4654739"/>
            <a:ext cx="741749" cy="741749"/>
          </a:xfrm>
          <a:prstGeom prst="rect">
            <a:avLst/>
          </a:prstGeom>
        </p:spPr>
      </p:pic>
      <p:pic>
        <p:nvPicPr>
          <p:cNvPr id="35" name="Grafik 34" descr="Ein Bild, das Vogel, Tierfigur, Kunst enthält.&#10;&#10;Automatisch generierte Beschreibung">
            <a:extLst>
              <a:ext uri="{FF2B5EF4-FFF2-40B4-BE49-F238E27FC236}">
                <a16:creationId xmlns:a16="http://schemas.microsoft.com/office/drawing/2014/main" id="{31189196-9D51-626D-CF55-CF8AC419B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98446" y="3944826"/>
            <a:ext cx="1055203" cy="1055203"/>
          </a:xfrm>
          <a:prstGeom prst="rect">
            <a:avLst/>
          </a:prstGeom>
        </p:spPr>
      </p:pic>
      <p:pic>
        <p:nvPicPr>
          <p:cNvPr id="36" name="Grafik 35" descr="Ein Bild, das Vogel, Tierfigur, Kunst enthält.&#10;&#10;Automatisch generierte Beschreibung">
            <a:extLst>
              <a:ext uri="{FF2B5EF4-FFF2-40B4-BE49-F238E27FC236}">
                <a16:creationId xmlns:a16="http://schemas.microsoft.com/office/drawing/2014/main" id="{59FE4279-920E-CF4D-38AF-09980EB12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28927" y="3978386"/>
            <a:ext cx="1055203" cy="10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8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8EA078B4-1DFC-045A-AA18-8A960C0A017D}"/>
              </a:ext>
            </a:extLst>
          </p:cNvPr>
          <p:cNvSpPr txBox="1">
            <a:spLocks/>
          </p:cNvSpPr>
          <p:nvPr/>
        </p:nvSpPr>
        <p:spPr>
          <a:xfrm rot="16200000">
            <a:off x="8989008" y="1696192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Alufolie manipulieren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B479EA8-2161-A259-250F-E5498B847D96}"/>
              </a:ext>
            </a:extLst>
          </p:cNvPr>
          <p:cNvSpPr txBox="1">
            <a:spLocks/>
          </p:cNvSpPr>
          <p:nvPr/>
        </p:nvSpPr>
        <p:spPr>
          <a:xfrm rot="16200000">
            <a:off x="-890611" y="467720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Plätschern im Wasser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F5FD356-1442-0928-D815-FAF95DA1D7DC}"/>
              </a:ext>
            </a:extLst>
          </p:cNvPr>
          <p:cNvSpPr txBox="1">
            <a:spLocks/>
          </p:cNvSpPr>
          <p:nvPr/>
        </p:nvSpPr>
        <p:spPr>
          <a:xfrm rot="16200000">
            <a:off x="1118876" y="469928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Ball werfen und fangen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DE4CA21-7F73-E906-BEE4-B61C4E9BAEDC}"/>
              </a:ext>
            </a:extLst>
          </p:cNvPr>
          <p:cNvSpPr txBox="1">
            <a:spLocks/>
          </p:cNvSpPr>
          <p:nvPr/>
        </p:nvSpPr>
        <p:spPr>
          <a:xfrm rot="16200000">
            <a:off x="3089077" y="469314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Ball werfen und fangen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9ABA8D0D-D3E3-7C1B-BA87-2ED256858442}"/>
              </a:ext>
            </a:extLst>
          </p:cNvPr>
          <p:cNvSpPr txBox="1">
            <a:spLocks/>
          </p:cNvSpPr>
          <p:nvPr/>
        </p:nvSpPr>
        <p:spPr>
          <a:xfrm rot="16200000">
            <a:off x="5132311" y="468687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Sprung ins Wasser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32A90F3D-8AD9-886D-FE86-833CE9A1DAF0}"/>
              </a:ext>
            </a:extLst>
          </p:cNvPr>
          <p:cNvSpPr txBox="1">
            <a:spLocks/>
          </p:cNvSpPr>
          <p:nvPr/>
        </p:nvSpPr>
        <p:spPr>
          <a:xfrm rot="16200000">
            <a:off x="7076812" y="469928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Schmatzen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F3882D4-A4E8-B45D-E4C3-F8A6423521E1}"/>
              </a:ext>
            </a:extLst>
          </p:cNvPr>
          <p:cNvSpPr txBox="1">
            <a:spLocks/>
          </p:cNvSpPr>
          <p:nvPr/>
        </p:nvSpPr>
        <p:spPr>
          <a:xfrm rot="16200000">
            <a:off x="9019801" y="469859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Eissorten aufzählen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2F69710A-59BC-6BC9-02D6-6AF41BE59CD3}"/>
              </a:ext>
            </a:extLst>
          </p:cNvPr>
          <p:cNvSpPr txBox="1">
            <a:spLocks/>
          </p:cNvSpPr>
          <p:nvPr/>
        </p:nvSpPr>
        <p:spPr>
          <a:xfrm rot="16200000">
            <a:off x="-861852" y="169823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Dinge im Rucksack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3E8D9A40-3F01-6493-4563-8BA08DCC15DD}"/>
              </a:ext>
            </a:extLst>
          </p:cNvPr>
          <p:cNvSpPr txBox="1">
            <a:spLocks/>
          </p:cNvSpPr>
          <p:nvPr/>
        </p:nvSpPr>
        <p:spPr>
          <a:xfrm rot="16200000">
            <a:off x="1147635" y="172031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Reißverschluss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72B88CFC-368F-C949-BE2F-D02BD7409376}"/>
              </a:ext>
            </a:extLst>
          </p:cNvPr>
          <p:cNvSpPr txBox="1">
            <a:spLocks/>
          </p:cNvSpPr>
          <p:nvPr/>
        </p:nvSpPr>
        <p:spPr>
          <a:xfrm rot="16200000">
            <a:off x="3117836" y="171416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Laufgeräusche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E2900C0-5CAE-87BC-FBD8-300839E65565}"/>
              </a:ext>
            </a:extLst>
          </p:cNvPr>
          <p:cNvSpPr txBox="1">
            <a:spLocks/>
          </p:cNvSpPr>
          <p:nvPr/>
        </p:nvSpPr>
        <p:spPr>
          <a:xfrm rot="16200000">
            <a:off x="5161070" y="170790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Fahrradgeräusche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D9D8BDE5-8534-36FE-90E2-F76861AABF66}"/>
              </a:ext>
            </a:extLst>
          </p:cNvPr>
          <p:cNvSpPr txBox="1">
            <a:spLocks/>
          </p:cNvSpPr>
          <p:nvPr/>
        </p:nvSpPr>
        <p:spPr>
          <a:xfrm rot="16200000">
            <a:off x="7105571" y="1720311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Brotdose öffnen</a:t>
            </a:r>
          </a:p>
        </p:txBody>
      </p:sp>
      <p:pic>
        <p:nvPicPr>
          <p:cNvPr id="28" name="Grafik 27" descr="Ein Bild, das Zylinder enthält.&#10;&#10;Automatisch generierte Beschreibung">
            <a:extLst>
              <a:ext uri="{FF2B5EF4-FFF2-40B4-BE49-F238E27FC236}">
                <a16:creationId xmlns:a16="http://schemas.microsoft.com/office/drawing/2014/main" id="{B29CD1DB-EED5-96AB-C1CB-E5FA56DB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82440" y="741924"/>
            <a:ext cx="1483145" cy="1483145"/>
          </a:xfrm>
          <a:prstGeom prst="rect">
            <a:avLst/>
          </a:prstGeom>
        </p:spPr>
      </p:pic>
      <p:pic>
        <p:nvPicPr>
          <p:cNvPr id="29" name="Grafik 28" descr="Ein Bild, das Box, Plastik, Behälter, Blau enthält.&#10;&#10;Automatisch generierte Beschreibung">
            <a:extLst>
              <a:ext uri="{FF2B5EF4-FFF2-40B4-BE49-F238E27FC236}">
                <a16:creationId xmlns:a16="http://schemas.microsoft.com/office/drawing/2014/main" id="{39475ED0-FB12-7335-42B0-E21D98A9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09645" y="815700"/>
            <a:ext cx="1335594" cy="1335594"/>
          </a:xfrm>
          <a:prstGeom prst="rect">
            <a:avLst/>
          </a:prstGeom>
        </p:spPr>
      </p:pic>
      <p:pic>
        <p:nvPicPr>
          <p:cNvPr id="30" name="Grafik 2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96881F7-7E80-DFC7-CFDE-75A81569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25921" y="2271431"/>
            <a:ext cx="771712" cy="771712"/>
          </a:xfrm>
          <a:prstGeom prst="rect">
            <a:avLst/>
          </a:prstGeom>
        </p:spPr>
      </p:pic>
      <p:pic>
        <p:nvPicPr>
          <p:cNvPr id="31" name="Grafik 3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E2BDE9F-E9D1-A851-C354-01D86D87F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96178" y="2331711"/>
            <a:ext cx="771712" cy="771712"/>
          </a:xfrm>
          <a:prstGeom prst="rect">
            <a:avLst/>
          </a:prstGeom>
        </p:spPr>
      </p:pic>
      <p:pic>
        <p:nvPicPr>
          <p:cNvPr id="32" name="Grafik 3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03C7B25-DEA9-607F-0A9B-D75A106BB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6415" y="1583765"/>
            <a:ext cx="741749" cy="741749"/>
          </a:xfrm>
          <a:prstGeom prst="rect">
            <a:avLst/>
          </a:prstGeom>
        </p:spPr>
      </p:pic>
      <p:pic>
        <p:nvPicPr>
          <p:cNvPr id="33" name="Grafik 3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FC15168-EC89-0716-FD50-F62EF545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868314" y="891796"/>
            <a:ext cx="1062843" cy="1062843"/>
          </a:xfrm>
          <a:prstGeom prst="rect">
            <a:avLst/>
          </a:prstGeom>
        </p:spPr>
      </p:pic>
      <p:pic>
        <p:nvPicPr>
          <p:cNvPr id="34" name="Grafik 3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EB01B97-F0A3-C485-1000-E94FE255D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880805" y="1631472"/>
            <a:ext cx="945800" cy="945800"/>
          </a:xfrm>
          <a:prstGeom prst="rect">
            <a:avLst/>
          </a:prstGeom>
        </p:spPr>
      </p:pic>
      <p:pic>
        <p:nvPicPr>
          <p:cNvPr id="35" name="Grafik 3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4E6065B-405B-1153-031E-F21C944DB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53983" y="918041"/>
            <a:ext cx="1036598" cy="1036598"/>
          </a:xfrm>
          <a:prstGeom prst="rect">
            <a:avLst/>
          </a:prstGeom>
        </p:spPr>
      </p:pic>
      <p:pic>
        <p:nvPicPr>
          <p:cNvPr id="36" name="Grafik 3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FFD6AA2-A1BA-7D35-D96F-54E72114B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3191" y="5147273"/>
            <a:ext cx="914257" cy="914257"/>
          </a:xfrm>
          <a:prstGeom prst="rect">
            <a:avLst/>
          </a:prstGeom>
        </p:spPr>
      </p:pic>
      <p:pic>
        <p:nvPicPr>
          <p:cNvPr id="37" name="Grafik 3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4236068-5239-6647-1503-F96B9E408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934654" y="5178426"/>
            <a:ext cx="892515" cy="892515"/>
          </a:xfrm>
          <a:prstGeom prst="rect">
            <a:avLst/>
          </a:prstGeom>
        </p:spPr>
      </p:pic>
      <p:pic>
        <p:nvPicPr>
          <p:cNvPr id="38" name="Grafik 3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3C9B105-82B2-78AF-11AD-9A0B76A743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863674" y="5107208"/>
            <a:ext cx="892515" cy="892515"/>
          </a:xfrm>
          <a:prstGeom prst="rect">
            <a:avLst/>
          </a:prstGeom>
        </p:spPr>
      </p:pic>
      <p:pic>
        <p:nvPicPr>
          <p:cNvPr id="39" name="Grafik 3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0857141-6BBE-4DAA-4056-3BE38288B6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898109" y="5061046"/>
            <a:ext cx="859273" cy="859273"/>
          </a:xfrm>
          <a:prstGeom prst="rect">
            <a:avLst/>
          </a:prstGeom>
        </p:spPr>
      </p:pic>
      <p:pic>
        <p:nvPicPr>
          <p:cNvPr id="40" name="Grafik 3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C100BD5-C4BF-672F-4325-30BE56CF8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38760" y="4601456"/>
            <a:ext cx="771712" cy="771712"/>
          </a:xfrm>
          <a:prstGeom prst="rect">
            <a:avLst/>
          </a:prstGeom>
        </p:spPr>
      </p:pic>
      <p:pic>
        <p:nvPicPr>
          <p:cNvPr id="41" name="Grafik 4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574EC68-18B9-B354-D891-5EAE713C1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893604" y="4481951"/>
            <a:ext cx="1010720" cy="1010720"/>
          </a:xfrm>
          <a:prstGeom prst="rect">
            <a:avLst/>
          </a:prstGeom>
        </p:spPr>
      </p:pic>
      <p:pic>
        <p:nvPicPr>
          <p:cNvPr id="42" name="Grafik 41" descr="Ein Bild, das Zubehör, Geldbörse, Hellbraun, Geldbeutel enthält.&#10;&#10;Automatisch generierte Beschreibung">
            <a:extLst>
              <a:ext uri="{FF2B5EF4-FFF2-40B4-BE49-F238E27FC236}">
                <a16:creationId xmlns:a16="http://schemas.microsoft.com/office/drawing/2014/main" id="{9A11D8F8-6DD8-A169-8ADD-ABCB27046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679440" y="1766483"/>
            <a:ext cx="1411672" cy="1411672"/>
          </a:xfrm>
          <a:prstGeom prst="rect">
            <a:avLst/>
          </a:prstGeom>
        </p:spPr>
      </p:pic>
      <p:pic>
        <p:nvPicPr>
          <p:cNvPr id="43" name="Grafik 42" descr="Ein Bild, das Bike, Reifen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0DEB55AD-27D5-38E9-CE6A-D414CADCF7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6858554" y="2100601"/>
            <a:ext cx="936460" cy="936460"/>
          </a:xfrm>
          <a:prstGeom prst="rect">
            <a:avLst/>
          </a:prstGeom>
        </p:spPr>
      </p:pic>
      <p:pic>
        <p:nvPicPr>
          <p:cNvPr id="44" name="Grafik 43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F8CC1376-35B1-DC94-897C-9720396BA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6835172" y="3807519"/>
            <a:ext cx="1074220" cy="1074220"/>
          </a:xfrm>
          <a:prstGeom prst="rect">
            <a:avLst/>
          </a:prstGeom>
        </p:spPr>
      </p:pic>
      <p:pic>
        <p:nvPicPr>
          <p:cNvPr id="45" name="Grafik 44" descr="Ein Bild, das Geschirr, Schüssel, Blau enthält.&#10;&#10;Automatisch generierte Beschreibung">
            <a:extLst>
              <a:ext uri="{FF2B5EF4-FFF2-40B4-BE49-F238E27FC236}">
                <a16:creationId xmlns:a16="http://schemas.microsoft.com/office/drawing/2014/main" id="{C6A5E1AC-3A76-5FA5-7F49-6C9890BAB2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891624" y="3807519"/>
            <a:ext cx="1074220" cy="1074220"/>
          </a:xfrm>
          <a:prstGeom prst="rect">
            <a:avLst/>
          </a:prstGeom>
        </p:spPr>
      </p:pic>
      <p:pic>
        <p:nvPicPr>
          <p:cNvPr id="47" name="Grafik 46" descr="Ein Bild, das Ball, Kugel, Astronomisches Objekt, rot enthält.&#10;&#10;Automatisch generierte Beschreibung">
            <a:extLst>
              <a:ext uri="{FF2B5EF4-FFF2-40B4-BE49-F238E27FC236}">
                <a16:creationId xmlns:a16="http://schemas.microsoft.com/office/drawing/2014/main" id="{212C3939-FF36-9A77-28E4-5434E738AD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514" y="3593567"/>
            <a:ext cx="1574118" cy="1574118"/>
          </a:xfrm>
          <a:prstGeom prst="rect">
            <a:avLst/>
          </a:prstGeom>
        </p:spPr>
      </p:pic>
      <p:pic>
        <p:nvPicPr>
          <p:cNvPr id="48" name="Grafik 47" descr="Ein Bild, das Ball, Kugel, Astronomisches Objekt, rot enthält.&#10;&#10;Automatisch generierte Beschreibung">
            <a:extLst>
              <a:ext uri="{FF2B5EF4-FFF2-40B4-BE49-F238E27FC236}">
                <a16:creationId xmlns:a16="http://schemas.microsoft.com/office/drawing/2014/main" id="{371AE47A-A93E-CB30-C0D4-ACE44F287C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5894" y="3593567"/>
            <a:ext cx="1574118" cy="15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5D5D7514-8018-58F2-379F-130F5991B8CB}"/>
              </a:ext>
            </a:extLst>
          </p:cNvPr>
          <p:cNvSpPr txBox="1">
            <a:spLocks/>
          </p:cNvSpPr>
          <p:nvPr/>
        </p:nvSpPr>
        <p:spPr>
          <a:xfrm rot="16200000">
            <a:off x="8989008" y="1696192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Reißverschluss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34108BB-C7E1-1067-6A94-FBC7AB6A926A}"/>
              </a:ext>
            </a:extLst>
          </p:cNvPr>
          <p:cNvSpPr txBox="1">
            <a:spLocks/>
          </p:cNvSpPr>
          <p:nvPr/>
        </p:nvSpPr>
        <p:spPr>
          <a:xfrm rot="16200000">
            <a:off x="-861852" y="169823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Eissorten aufzählen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D55971A-83FD-9685-4B74-C972FC52895D}"/>
              </a:ext>
            </a:extLst>
          </p:cNvPr>
          <p:cNvSpPr txBox="1">
            <a:spLocks/>
          </p:cNvSpPr>
          <p:nvPr/>
        </p:nvSpPr>
        <p:spPr>
          <a:xfrm rot="16200000">
            <a:off x="1147635" y="172031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Schlürfen und Schlecken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2A81E222-1BC9-680B-12FE-AFEF5A94C41D}"/>
              </a:ext>
            </a:extLst>
          </p:cNvPr>
          <p:cNvSpPr txBox="1">
            <a:spLocks/>
          </p:cNvSpPr>
          <p:nvPr/>
        </p:nvSpPr>
        <p:spPr>
          <a:xfrm rot="16200000">
            <a:off x="3117836" y="171416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Buch umblättern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4A1EA2C-AF8A-4BB1-50E0-F6E04F1CD247}"/>
              </a:ext>
            </a:extLst>
          </p:cNvPr>
          <p:cNvSpPr txBox="1">
            <a:spLocks/>
          </p:cNvSpPr>
          <p:nvPr/>
        </p:nvSpPr>
        <p:spPr>
          <a:xfrm rot="16200000">
            <a:off x="5161070" y="170790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Schnarchen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F4A2640-DCA4-3790-103C-F019400F01CC}"/>
              </a:ext>
            </a:extLst>
          </p:cNvPr>
          <p:cNvSpPr txBox="1">
            <a:spLocks/>
          </p:cNvSpPr>
          <p:nvPr/>
        </p:nvSpPr>
        <p:spPr>
          <a:xfrm rot="16200000">
            <a:off x="7105571" y="1720311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Ticken einer Uhr</a:t>
            </a:r>
          </a:p>
        </p:txBody>
      </p:sp>
      <p:pic>
        <p:nvPicPr>
          <p:cNvPr id="22" name="Grafik 2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28E62DA-0E15-13B9-0D5B-A4B7ADD7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00517" y="1509374"/>
            <a:ext cx="1010720" cy="1010720"/>
          </a:xfrm>
          <a:prstGeom prst="rect">
            <a:avLst/>
          </a:prstGeom>
        </p:spPr>
      </p:pic>
      <p:pic>
        <p:nvPicPr>
          <p:cNvPr id="23" name="Grafik 2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23B9DEA-EBAC-AEDC-3672-D39A2D1D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07951" y="1547380"/>
            <a:ext cx="1025035" cy="1025035"/>
          </a:xfrm>
          <a:prstGeom prst="rect">
            <a:avLst/>
          </a:prstGeom>
        </p:spPr>
      </p:pic>
      <p:pic>
        <p:nvPicPr>
          <p:cNvPr id="24" name="Grafik 2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F6415CA-937D-F6A9-43BC-6F1BD548B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07381" y="898831"/>
            <a:ext cx="903763" cy="903763"/>
          </a:xfrm>
          <a:prstGeom prst="rect">
            <a:avLst/>
          </a:prstGeom>
        </p:spPr>
      </p:pic>
      <p:pic>
        <p:nvPicPr>
          <p:cNvPr id="25" name="Grafik 2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7479CD1-2C0A-32F9-6211-8E821A2E6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41536" y="1100901"/>
            <a:ext cx="1703801" cy="1703801"/>
          </a:xfrm>
          <a:prstGeom prst="rect">
            <a:avLst/>
          </a:prstGeom>
        </p:spPr>
      </p:pic>
      <p:pic>
        <p:nvPicPr>
          <p:cNvPr id="26" name="Grafik 2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37171E0-8E2C-3188-0232-E16AE7198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023722" y="2326096"/>
            <a:ext cx="675964" cy="675964"/>
          </a:xfrm>
          <a:prstGeom prst="rect">
            <a:avLst/>
          </a:prstGeom>
        </p:spPr>
      </p:pic>
      <p:pic>
        <p:nvPicPr>
          <p:cNvPr id="27" name="Grafik 26" descr="Ein Bild, das Uhr, Wanduhr, Zeit, Quarzuhr enthält.&#10;&#10;Automatisch generierte Beschreibung">
            <a:extLst>
              <a:ext uri="{FF2B5EF4-FFF2-40B4-BE49-F238E27FC236}">
                <a16:creationId xmlns:a16="http://schemas.microsoft.com/office/drawing/2014/main" id="{821604BB-F245-26D6-39E3-74BFF224A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42151" y="898831"/>
            <a:ext cx="1402153" cy="1402153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BDF3F7AB-7838-CC56-2FF9-FF4D412BEE5C}"/>
              </a:ext>
            </a:extLst>
          </p:cNvPr>
          <p:cNvSpPr txBox="1">
            <a:spLocks/>
          </p:cNvSpPr>
          <p:nvPr/>
        </p:nvSpPr>
        <p:spPr>
          <a:xfrm rot="16200000">
            <a:off x="-874646" y="466903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Laufgeräusche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6BA37B31-A6AA-CC7E-9D23-E5593DFE0287}"/>
              </a:ext>
            </a:extLst>
          </p:cNvPr>
          <p:cNvSpPr txBox="1">
            <a:spLocks/>
          </p:cNvSpPr>
          <p:nvPr/>
        </p:nvSpPr>
        <p:spPr>
          <a:xfrm rot="16200000">
            <a:off x="1168588" y="466276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Fahrradgeräusche</a:t>
            </a:r>
          </a:p>
        </p:txBody>
      </p:sp>
      <p:pic>
        <p:nvPicPr>
          <p:cNvPr id="31" name="Grafik 3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5C3F4EE-075D-3D29-6A92-F1F460F2B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88323" y="4586335"/>
            <a:ext cx="945800" cy="945800"/>
          </a:xfrm>
          <a:prstGeom prst="rect">
            <a:avLst/>
          </a:prstGeom>
        </p:spPr>
      </p:pic>
      <p:pic>
        <p:nvPicPr>
          <p:cNvPr id="32" name="Grafik 3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7EA4747-7B76-A83A-A164-3A76CBD94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2880441" y="3860499"/>
            <a:ext cx="1036598" cy="1036598"/>
          </a:xfrm>
          <a:prstGeom prst="rect">
            <a:avLst/>
          </a:prstGeom>
        </p:spPr>
      </p:pic>
      <p:pic>
        <p:nvPicPr>
          <p:cNvPr id="33" name="Grafik 32" descr="Ein Bild, das Papier, Veröffentlichung, Text, Buch enthält.&#10;&#10;Automatisch generierte Beschreibung">
            <a:extLst>
              <a:ext uri="{FF2B5EF4-FFF2-40B4-BE49-F238E27FC236}">
                <a16:creationId xmlns:a16="http://schemas.microsoft.com/office/drawing/2014/main" id="{6BFEA155-AF85-6E6C-E99F-B5E410137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809512" y="1873594"/>
            <a:ext cx="1292999" cy="1292999"/>
          </a:xfrm>
          <a:prstGeom prst="rect">
            <a:avLst/>
          </a:prstGeom>
        </p:spPr>
      </p:pic>
      <p:pic>
        <p:nvPicPr>
          <p:cNvPr id="34" name="Grafik 3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94002EA-480B-39CB-5216-20111FB2B9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784419" y="787468"/>
            <a:ext cx="1062843" cy="1062843"/>
          </a:xfrm>
          <a:prstGeom prst="rect">
            <a:avLst/>
          </a:prstGeom>
        </p:spPr>
      </p:pic>
      <p:pic>
        <p:nvPicPr>
          <p:cNvPr id="35" name="Grafik 34" descr="Ein Bild, das Zubehör, Geldbörse, Hellbraun, Geldbeutel enthält.&#10;&#10;Automatisch generierte Beschreibung">
            <a:extLst>
              <a:ext uri="{FF2B5EF4-FFF2-40B4-BE49-F238E27FC236}">
                <a16:creationId xmlns:a16="http://schemas.microsoft.com/office/drawing/2014/main" id="{4F602113-4B47-3091-B167-6D512C7242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595545" y="1662155"/>
            <a:ext cx="1411672" cy="1411672"/>
          </a:xfrm>
          <a:prstGeom prst="rect">
            <a:avLst/>
          </a:prstGeom>
        </p:spPr>
      </p:pic>
      <p:pic>
        <p:nvPicPr>
          <p:cNvPr id="36" name="Grafik 35" descr="Ein Bild, das Bike, Reifen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801CD506-01A7-3247-86C9-47C13B73E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872853" y="5063905"/>
            <a:ext cx="936460" cy="9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Bienen summen und fliegen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von einer bunten Blume zur nächsten.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396164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8813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Bienen summen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summen)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0336186-7E8F-096F-CDD5-0A02E412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7453">
            <a:off x="9150634" y="2347082"/>
            <a:ext cx="1716974" cy="17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8677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leichter Wind rauscht durch die Blätter.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2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04601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Windgeräusche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leise pusten oder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der Hand über eine Trommel streichen)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9CF714A-947F-8F70-B356-BBB809BE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423" y="2248834"/>
            <a:ext cx="1466603" cy="1466603"/>
          </a:xfrm>
          <a:prstGeom prst="rect">
            <a:avLst/>
          </a:prstGeom>
        </p:spPr>
      </p:pic>
      <p:pic>
        <p:nvPicPr>
          <p:cNvPr id="12" name="Grafik 11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9D28E1C3-1F2D-10D8-171D-78A84EEE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38" y="-546010"/>
            <a:ext cx="3342641" cy="273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4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Macintosh PowerPoint</Application>
  <PresentationFormat>Breitbild</PresentationFormat>
  <Paragraphs>147</Paragraphs>
  <Slides>56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2" baseType="lpstr">
      <vt:lpstr>Aptos</vt:lpstr>
      <vt:lpstr>Aptos Display</vt:lpstr>
      <vt:lpstr>Arial</vt:lpstr>
      <vt:lpstr>Myriad Pro</vt:lpstr>
      <vt:lpstr>Myriad Pro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Madelmond, Jennifer</dc:creator>
  <cp:lastModifiedBy>Madelmond, Jennifer</cp:lastModifiedBy>
  <cp:revision>18</cp:revision>
  <dcterms:created xsi:type="dcterms:W3CDTF">2025-04-11T12:35:42Z</dcterms:created>
  <dcterms:modified xsi:type="dcterms:W3CDTF">2025-04-15T12:55:42Z</dcterms:modified>
</cp:coreProperties>
</file>